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56" r:id="rId3"/>
    <p:sldId id="257" r:id="rId4"/>
    <p:sldId id="277" r:id="rId5"/>
    <p:sldId id="258" r:id="rId6"/>
    <p:sldId id="259" r:id="rId7"/>
    <p:sldId id="260" r:id="rId8"/>
    <p:sldId id="261" r:id="rId9"/>
    <p:sldId id="262" r:id="rId10"/>
    <p:sldId id="276" r:id="rId11"/>
    <p:sldId id="263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2" d="100"/>
          <a:sy n="122" d="100"/>
        </p:scale>
        <p:origin x="7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erial view of a city skyline">
            <a:extLst>
              <a:ext uri="{FF2B5EF4-FFF2-40B4-BE49-F238E27FC236}">
                <a16:creationId xmlns:a16="http://schemas.microsoft.com/office/drawing/2014/main" id="{D1275F9C-2855-38E2-DD26-21E9858DB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35" r="13850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35" y="1964267"/>
            <a:ext cx="3254990" cy="24214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300" b="1" dirty="0"/>
              <a:t>Internet of Vehicles (</a:t>
            </a:r>
            <a:r>
              <a:rPr lang="en-CA" sz="2300" b="1" dirty="0" err="1"/>
              <a:t>IoV</a:t>
            </a:r>
            <a:r>
              <a:rPr lang="en-CA" sz="2300" b="1" dirty="0"/>
              <a:t>) Network Packet Analysis (NPA) for Intrusion Detection Systems (IDS)</a:t>
            </a:r>
            <a:br>
              <a:rPr lang="en-CA" sz="2300" b="1" dirty="0"/>
            </a:br>
            <a:endParaRPr lang="en-US" sz="2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D36FF-3280-68FD-3842-265DA1AD8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35" y="4385732"/>
            <a:ext cx="3254990" cy="1405467"/>
          </a:xfrm>
        </p:spPr>
        <p:txBody>
          <a:bodyPr>
            <a:normAutofit/>
          </a:bodyPr>
          <a:lstStyle/>
          <a:p>
            <a:r>
              <a:rPr lang="en-US" dirty="0"/>
              <a:t>SAAD ALI</a:t>
            </a:r>
          </a:p>
        </p:txBody>
      </p:sp>
      <p:pic>
        <p:nvPicPr>
          <p:cNvPr id="6" name="1.mp3">
            <a:hlinkClick r:id="" action="ppaction://media"/>
            <a:extLst>
              <a:ext uri="{FF2B5EF4-FFF2-40B4-BE49-F238E27FC236}">
                <a16:creationId xmlns:a16="http://schemas.microsoft.com/office/drawing/2014/main" id="{D254BB3B-E97B-DC30-F1E0-3FC69F116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14400" y="-1576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33" y="4534958"/>
            <a:ext cx="10127192" cy="9313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sECTION </a:t>
            </a:r>
            <a:r>
              <a:rPr lang="en-US" sz="3100" dirty="0"/>
              <a:t>3: FEATURE ENGINEERING </a:t>
            </a:r>
            <a:r>
              <a:rPr lang="en-US" sz="3100"/>
              <a:t>– aNOMALY </a:t>
            </a:r>
            <a:r>
              <a:rPr lang="en-US" sz="3100" dirty="0"/>
              <a:t>DETECTOR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02B6BB-8E1B-3FC0-FBAA-D956A0293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66" y="1349502"/>
            <a:ext cx="6213855" cy="23301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D88106-D3ED-8433-3024-C99847C9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007" y="645517"/>
            <a:ext cx="263540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9">
            <a:hlinkClick r:id="" action="ppaction://media"/>
            <a:extLst>
              <a:ext uri="{FF2B5EF4-FFF2-40B4-BE49-F238E27FC236}">
                <a16:creationId xmlns:a16="http://schemas.microsoft.com/office/drawing/2014/main" id="{635C333D-C3E0-F078-2B6E-CB6DC4111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9071" y="1398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4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33" y="4538133"/>
            <a:ext cx="10127192" cy="931341"/>
          </a:xfrm>
        </p:spPr>
        <p:txBody>
          <a:bodyPr>
            <a:normAutofit/>
          </a:bodyPr>
          <a:lstStyle/>
          <a:p>
            <a:r>
              <a:rPr lang="en-US" sz="4000"/>
              <a:t>sECTION 4: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D36FF-3280-68FD-3842-265DA1AD8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461009"/>
            <a:ext cx="7197726" cy="40639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FC5865-DC32-AE0D-4B25-74DF2D302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67" y="949729"/>
            <a:ext cx="10346266" cy="312974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10">
            <a:hlinkClick r:id="" action="ppaction://media"/>
            <a:extLst>
              <a:ext uri="{FF2B5EF4-FFF2-40B4-BE49-F238E27FC236}">
                <a16:creationId xmlns:a16="http://schemas.microsoft.com/office/drawing/2014/main" id="{31AEC5AF-8975-E0DE-9B8B-A337A6324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71112" y="1369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8369" y="3210228"/>
            <a:ext cx="8540630" cy="2601011"/>
          </a:xfrm>
        </p:spPr>
        <p:txBody>
          <a:bodyPr>
            <a:normAutofit/>
          </a:bodyPr>
          <a:lstStyle/>
          <a:p>
            <a:r>
              <a:rPr lang="en-US" dirty="0"/>
              <a:t>Section 4: Anomaly detector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391383-5383-E6E1-B0A1-E28369757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77" y="456142"/>
            <a:ext cx="10832123" cy="219350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13041C1-0F4A-2859-9A5F-A3FE451B0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76" y="2750516"/>
            <a:ext cx="10832123" cy="176021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11">
            <a:hlinkClick r:id="" action="ppaction://media"/>
            <a:extLst>
              <a:ext uri="{FF2B5EF4-FFF2-40B4-BE49-F238E27FC236}">
                <a16:creationId xmlns:a16="http://schemas.microsoft.com/office/drawing/2014/main" id="{B497AEB0-D013-4427-0E2D-30811DFE1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90204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9000"/>
    </mc:Choice>
    <mc:Fallback>
      <p:transition spd="slow" advClick="0" advTm="3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815B5-E5E8-39DB-C223-B55CF8F19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7184" b="17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C53A50B1-FD4E-820F-C7F3-178482F06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15975" y="8567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309F57-B331-41A7-9154-15EC2AF45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C882E-92C4-967F-5BFC-208389A8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00743"/>
            <a:ext cx="7402285" cy="1360714"/>
          </a:xfrm>
        </p:spPr>
        <p:txBody>
          <a:bodyPr>
            <a:normAutofit/>
          </a:bodyPr>
          <a:lstStyle/>
          <a:p>
            <a:r>
              <a:rPr lang="en-CA" b="1" dirty="0"/>
              <a:t>Content</a:t>
            </a:r>
            <a:br>
              <a:rPr lang="en-CA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47985-AB04-67E2-79E4-83C7F51F5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1457"/>
            <a:ext cx="7402285" cy="3392110"/>
          </a:xfrm>
        </p:spPr>
        <p:txBody>
          <a:bodyPr>
            <a:normAutofit/>
          </a:bodyPr>
          <a:lstStyle/>
          <a:p>
            <a:r>
              <a:rPr lang="en-CA" b="1" dirty="0"/>
              <a:t>1. Use Case</a:t>
            </a:r>
          </a:p>
          <a:p>
            <a:r>
              <a:rPr lang="en-CA" b="1" dirty="0"/>
              <a:t>2. Data</a:t>
            </a:r>
          </a:p>
          <a:p>
            <a:r>
              <a:rPr lang="en-CA" b="1" dirty="0"/>
              <a:t>3. Feature Engineering </a:t>
            </a:r>
          </a:p>
          <a:p>
            <a:r>
              <a:rPr lang="en-CA" b="1" dirty="0"/>
              <a:t>4. Machine Learning and </a:t>
            </a:r>
            <a:r>
              <a:rPr lang="en-CA" b="1" dirty="0" err="1"/>
              <a:t>DeepLearning</a:t>
            </a:r>
            <a:r>
              <a:rPr lang="en-CA" b="1" dirty="0"/>
              <a:t> Models </a:t>
            </a:r>
          </a:p>
          <a:p>
            <a:endParaRPr lang="en-US" dirty="0"/>
          </a:p>
        </p:txBody>
      </p:sp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80FACFD9-1CD7-3DD7-801A-CDA256C44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84195" y="943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37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/>
    </mc:Choice>
    <mc:Fallback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E7913F-D20A-E939-B009-55444AC0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09550"/>
            <a:ext cx="10131425" cy="1456267"/>
          </a:xfrm>
        </p:spPr>
        <p:txBody>
          <a:bodyPr/>
          <a:lstStyle/>
          <a:p>
            <a:r>
              <a:rPr lang="en-US" dirty="0"/>
              <a:t>Section 1: use case</a:t>
            </a:r>
          </a:p>
        </p:txBody>
      </p:sp>
      <p:pic>
        <p:nvPicPr>
          <p:cNvPr id="18" name="3">
            <a:hlinkClick r:id="" action="ppaction://media"/>
            <a:extLst>
              <a:ext uri="{FF2B5EF4-FFF2-40B4-BE49-F238E27FC236}">
                <a16:creationId xmlns:a16="http://schemas.microsoft.com/office/drawing/2014/main" id="{4A4F8B7F-A3D0-D023-61A0-8C1F6A0C2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75874" y="0"/>
            <a:ext cx="812800" cy="812800"/>
          </a:xfrm>
          <a:prstGeom prst="rect">
            <a:avLst/>
          </a:prstGeom>
        </p:spPr>
      </p:pic>
      <p:pic>
        <p:nvPicPr>
          <p:cNvPr id="20" name="Picture 19" descr="A screenshot of a diagram&#10;&#10;Description automatically generated">
            <a:extLst>
              <a:ext uri="{FF2B5EF4-FFF2-40B4-BE49-F238E27FC236}">
                <a16:creationId xmlns:a16="http://schemas.microsoft.com/office/drawing/2014/main" id="{D952E905-134A-F9D8-9F8D-B914CD896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066" y="975711"/>
            <a:ext cx="9675867" cy="55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4000"/>
    </mc:Choice>
    <mc:Fallback>
      <p:transition spd="slow" advClick="0" advTm="5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E7913F-D20A-E939-B009-55444AC0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09550"/>
            <a:ext cx="10131425" cy="1456267"/>
          </a:xfrm>
        </p:spPr>
        <p:txBody>
          <a:bodyPr/>
          <a:lstStyle/>
          <a:p>
            <a:r>
              <a:rPr lang="en-US" dirty="0"/>
              <a:t>Section 1: use case</a:t>
            </a:r>
          </a:p>
        </p:txBody>
      </p:sp>
      <p:pic>
        <p:nvPicPr>
          <p:cNvPr id="5" name="Picture 4" descr="A blue and purple rectangular boxes with text&#10;&#10;Description automatically generated">
            <a:extLst>
              <a:ext uri="{FF2B5EF4-FFF2-40B4-BE49-F238E27FC236}">
                <a16:creationId xmlns:a16="http://schemas.microsoft.com/office/drawing/2014/main" id="{AEDBF5CE-530A-23FB-D71A-ADCA8DC1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00" y="991476"/>
            <a:ext cx="9337599" cy="5314193"/>
          </a:xfrm>
          <a:prstGeom prst="rect">
            <a:avLst/>
          </a:prstGeom>
        </p:spPr>
      </p:pic>
      <p:pic>
        <p:nvPicPr>
          <p:cNvPr id="6" name="3.3">
            <a:hlinkClick r:id="" action="ppaction://media"/>
            <a:extLst>
              <a:ext uri="{FF2B5EF4-FFF2-40B4-BE49-F238E27FC236}">
                <a16:creationId xmlns:a16="http://schemas.microsoft.com/office/drawing/2014/main" id="{1DAC7C0C-14B8-43F6-577B-5DE7AF444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505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8000"/>
    </mc:Choice>
    <mc:Fallback>
      <p:transition spd="slow" advClick="0" advTm="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F0025-EA07-A38C-C55F-920ED3C1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SECTION 2: DATASET</a:t>
            </a:r>
          </a:p>
        </p:txBody>
      </p:sp>
      <p:pic>
        <p:nvPicPr>
          <p:cNvPr id="7" name="Content Placeholder 6" descr="A table of data with text&#10;&#10;Description automatically generated with medium confidence">
            <a:extLst>
              <a:ext uri="{FF2B5EF4-FFF2-40B4-BE49-F238E27FC236}">
                <a16:creationId xmlns:a16="http://schemas.microsoft.com/office/drawing/2014/main" id="{8632691B-4DC0-A19C-F553-5FA0E4AD2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4" y="1700549"/>
            <a:ext cx="6897878" cy="34661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14733B-B2ED-B6E9-B33F-D7B130B6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 anchor="t">
            <a:normAutofit/>
          </a:bodyPr>
          <a:lstStyle/>
          <a:p>
            <a:r>
              <a:rPr lang="en-US" dirty="0"/>
              <a:t>Canadian Institute for Cybersecurity 2024 </a:t>
            </a:r>
            <a:r>
              <a:rPr lang="en-US" dirty="0" err="1"/>
              <a:t>Iov</a:t>
            </a:r>
            <a:r>
              <a:rPr lang="en-US" dirty="0"/>
              <a:t> dataset containing csv files of binary, hexadecimal, and decimal formats of network packets</a:t>
            </a:r>
          </a:p>
          <a:p>
            <a:r>
              <a:rPr lang="en-US" dirty="0"/>
              <a:t>Datasets were either benign or malicious, further categorized by attack vector (DoS, spoofing type of spoofing, etc.)</a:t>
            </a:r>
          </a:p>
        </p:txBody>
      </p:sp>
      <p:pic>
        <p:nvPicPr>
          <p:cNvPr id="8" name="4">
            <a:hlinkClick r:id="" action="ppaction://media"/>
            <a:extLst>
              <a:ext uri="{FF2B5EF4-FFF2-40B4-BE49-F238E27FC236}">
                <a16:creationId xmlns:a16="http://schemas.microsoft.com/office/drawing/2014/main" id="{A6841AFA-CC2C-DB85-5C59-593057789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12812" y="961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000"/>
    </mc:Choice>
    <mc:Fallback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AF57B-D1C8-C2D4-6F68-3CA7221B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2: data Quality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504E58D-9CDA-D49C-1A0E-3428CCBE3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12" y="3154610"/>
            <a:ext cx="2835044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AB5A9EA-D8BD-69CC-5067-04D6ED14A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66" y="856415"/>
            <a:ext cx="5239935" cy="1571979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D89370C-E470-5F52-627C-CA9D2308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 anchor="t">
            <a:normAutofit/>
          </a:bodyPr>
          <a:lstStyle/>
          <a:p>
            <a:r>
              <a:rPr lang="en-US" dirty="0"/>
              <a:t>As this is network packet data, only null values had to be accounted for in case of dropped/missing packets. </a:t>
            </a:r>
          </a:p>
          <a:p>
            <a:r>
              <a:rPr lang="en-US" dirty="0"/>
              <a:t>No null values were found</a:t>
            </a:r>
          </a:p>
        </p:txBody>
      </p:sp>
      <p:pic>
        <p:nvPicPr>
          <p:cNvPr id="10" name="5">
            <a:hlinkClick r:id="" action="ppaction://media"/>
            <a:extLst>
              <a:ext uri="{FF2B5EF4-FFF2-40B4-BE49-F238E27FC236}">
                <a16:creationId xmlns:a16="http://schemas.microsoft.com/office/drawing/2014/main" id="{44EEB009-D4EE-14E0-EDE0-C6545AA27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41168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7" y="2250385"/>
            <a:ext cx="4529422" cy="260101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Section 2: 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D36FF-3280-68FD-3842-265DA1AD8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7" y="4851397"/>
            <a:ext cx="4529422" cy="914403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383ABEA8-C940-4E63-9425-2636E3E9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6" name="Freeform 14">
            <a:extLst>
              <a:ext uri="{FF2B5EF4-FFF2-40B4-BE49-F238E27FC236}">
                <a16:creationId xmlns:a16="http://schemas.microsoft.com/office/drawing/2014/main" id="{94E1F0CE-2445-403C-A97B-5F9410D8F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930BEC-23C3-4943-BF3E-1489DF19F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E21198-6B2F-44DD-8ED1-08DBFDAC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33853C-FCDB-4072-A38A-F528AAFBB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F60640-56C1-4C2D-957C-A789DDD0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BC8BAD-82DB-43C8-93D0-4CC4E2E95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CEA8D-83B8-4970-9BC8-EDA33C5EB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345168-CE91-4C7A-BA9B-2AFCC817B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9779D-5807-497E-BDDA-12ECD5034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B09AA2-4E46-45A7-88C3-B77EBA9C8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D08BD-C105-46BF-B6B0-9F80A5B3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4D9F2C-627F-4C7A-B40A-78BCA3BC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48C129-86EE-4990-94FD-5931AD919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B33CEB-3A03-483A-8E91-8E1943D84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0F4D10-7D5F-4765-A1AE-2F8CB7A39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E66C8F-A0F6-46E9-B972-C7D4A8FFB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614F2D-DA48-4D64-8BFE-4117C2E1C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F83623-F07F-4A93-999E-67D5E4862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81F61E-B3F1-4730-A58B-C55D10BC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BF85AD-1922-4E38-87C6-287DC9439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323152-1BCA-4B09-BF43-597B5ABFE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6FA10F-4820-4210-BD18-A541FFD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83EE3B-D583-44FD-8551-97D34E80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E834B5-319F-4E49-B39F-751A8792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845535-477D-4E7B-B4F8-2CE3E5AF7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747927-13DA-4A4F-87AA-86E8D3D29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899985-4FD6-485D-9006-4708F48C5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CB23D-807B-454C-B639-82CE0670E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3295B9-732A-4D6D-91F1-03B91EB4F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B9D0F5-242C-4D55-93CB-9A32D2FC4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9AD0A8-54D7-406A-81E4-B0B4257DA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4846DC-ACE3-449F-8465-4385A9CEC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768A72-A55A-4170-BD6F-F5E044A4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196028-3C6E-4164-9319-995F2D2C2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37486-DA11-4DB7-A63F-7B3F53312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50956A-3D95-44EA-BB7D-340891BBC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8EA563-057B-4962-BD55-A9B16A3D0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DEBB62-6CF4-4666-BBC6-45BE4E6F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7B7F07-D687-4AA4-9EC8-6D12373A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3C7D5A-9C54-4EAD-B5AC-9EA3C6224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845C49-1615-49DC-9137-9BB1FD331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5A45E8-D654-4F65-ADFA-C534AA869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E5F5EA-83DF-432D-B01C-EE510FBBC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AB43556-FBEB-4AFE-ABE6-C5DDB6F1D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DFA0A-B41D-474D-9560-852C0B0C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1FE481-1269-41D6-898E-7F3BCA9F1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B1618C-0A00-47BD-B77A-F72DFAC6D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FF1B51-61EA-4306-B86A-2CEB48F1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DF9854-1522-4F7F-8477-0F838601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78EA2C-1DB6-493B-8DBB-5D11A9D07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19DC58-4A07-4F18-82F5-851C513C5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9A2687-5092-4705-B775-C09E61CF6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A8E5C5-1A42-46BE-90D6-E2AFB292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CAECC0B-1C7F-4349-9BC6-66A68F91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7D50278-8916-4102-8C76-2EA2E1CC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209FF-E334-4CCE-86D6-B17F3C85B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853839-0FD3-4E16-AE08-1698F5B71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8790F0-552C-41DD-AE6C-257B378A9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7F97A08-46BA-4ACC-873F-27DF9CD90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0347AC-CBEE-4D99-93E2-8B060D6C0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445D16-8C32-44AD-B8E2-B5716A3B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454F76-C337-406E-9892-CE67FCA73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DF4D40-BED2-4EE1-97FC-8456FD24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CBD62B4-CD5B-4B82-9C4D-4B7C517A9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09B44-3747-41F4-AF15-849F94BDF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87D5F-111A-458C-AF49-5B168BED4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8E8FA5-EF63-49AF-B78B-50D03647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522AB1B-D532-46BC-B1F8-E0E8BE80B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0F7F324-7A69-4D1E-A4B4-F8BE4CFD0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6EED720-808A-4918-A4E5-43475B20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6C9635-DF11-42EF-B7D0-F4B042187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375B25-5409-44CC-A33D-AC60D8DD0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CA0C31-A1A1-4BE5-BF95-7AE8ECF8E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4BE7C7-D6AC-4F1C-BD18-9DABDB3C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D9C4C0-AE48-4A10-887A-6228903F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D20CE6-88F8-4E3E-87A4-717246F8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539F24A-EF5C-4195-B834-1BEAAEAC2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08B35F9-6E28-4A86-B329-B0AEC19F1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420921-5C06-44E1-938C-02BCE255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70DE2DB-6FAF-4ECD-943E-D556B7DF3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03E1DB72-5360-B954-B6E4-C4B1C0B9C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175" y="2405108"/>
            <a:ext cx="5214951" cy="977802"/>
          </a:xfrm>
          <a:prstGeom prst="rect">
            <a:avLst/>
          </a:prstGeom>
        </p:spPr>
      </p:pic>
      <p:pic>
        <p:nvPicPr>
          <p:cNvPr id="7" name="Picture 6" descr="A screenshot of a data&#10;&#10;Description automatically generated">
            <a:extLst>
              <a:ext uri="{FF2B5EF4-FFF2-40B4-BE49-F238E27FC236}">
                <a16:creationId xmlns:a16="http://schemas.microsoft.com/office/drawing/2014/main" id="{3C96C2E4-E785-4E2B-73F2-E445A8B22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551" y="4690735"/>
            <a:ext cx="5223575" cy="979419"/>
          </a:xfrm>
          <a:prstGeom prst="rect">
            <a:avLst/>
          </a:prstGeom>
        </p:spPr>
      </p:pic>
      <p:pic>
        <p:nvPicPr>
          <p:cNvPr id="13" name="6">
            <a:hlinkClick r:id="" action="ppaction://media"/>
            <a:extLst>
              <a:ext uri="{FF2B5EF4-FFF2-40B4-BE49-F238E27FC236}">
                <a16:creationId xmlns:a16="http://schemas.microsoft.com/office/drawing/2014/main" id="{09CEE715-BD42-EE94-8D69-2EBB7535A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88616" y="1098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500"/>
    </mc:Choice>
    <mc:Fallback>
      <p:transition spd="slow" advClick="0" advTm="2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7" y="1756147"/>
            <a:ext cx="5076230" cy="2601011"/>
          </a:xfrm>
        </p:spPr>
        <p:txBody>
          <a:bodyPr>
            <a:normAutofit/>
          </a:bodyPr>
          <a:lstStyle/>
          <a:p>
            <a:r>
              <a:rPr lang="en-US" dirty="0"/>
              <a:t>SECTION 2: DATA VISUALIZATION</a:t>
            </a:r>
          </a:p>
        </p:txBody>
      </p:sp>
      <p:pic>
        <p:nvPicPr>
          <p:cNvPr id="5" name="Picture 4" descr="A graph of values in a bar&#10;&#10;Description automatically generated">
            <a:extLst>
              <a:ext uri="{FF2B5EF4-FFF2-40B4-BE49-F238E27FC236}">
                <a16:creationId xmlns:a16="http://schemas.microsoft.com/office/drawing/2014/main" id="{F720647C-F084-8278-9330-144FE15A9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074" y="639098"/>
            <a:ext cx="4256796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graph of values in a row&#10;&#10;Description automatically generated">
            <a:extLst>
              <a:ext uri="{FF2B5EF4-FFF2-40B4-BE49-F238E27FC236}">
                <a16:creationId xmlns:a16="http://schemas.microsoft.com/office/drawing/2014/main" id="{7DB2504D-902B-D745-43BE-75A03C26C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882" y="3522111"/>
            <a:ext cx="4325180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7">
            <a:hlinkClick r:id="" action="ppaction://media"/>
            <a:extLst>
              <a:ext uri="{FF2B5EF4-FFF2-40B4-BE49-F238E27FC236}">
                <a16:creationId xmlns:a16="http://schemas.microsoft.com/office/drawing/2014/main" id="{1786FC3A-1BEC-7E74-80AC-BEB9354ED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50091" y="87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D13E-C5FC-CFDA-6934-285AEBB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941" y="4924995"/>
            <a:ext cx="10127192" cy="931341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sECTION</a:t>
            </a:r>
            <a:r>
              <a:rPr lang="en-US" sz="4000" dirty="0"/>
              <a:t> 3: FEATURE ENGINEERING – </a:t>
            </a:r>
            <a:r>
              <a:rPr lang="en-US" sz="4000" dirty="0" err="1"/>
              <a:t>lOGISTIC</a:t>
            </a:r>
            <a:r>
              <a:rPr lang="en-US" sz="4000" dirty="0"/>
              <a:t> REGRESSION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2D86B78-E420-EDED-7386-3DBF3E1E4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01" b="-1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8">
            <a:hlinkClick r:id="" action="ppaction://media"/>
            <a:extLst>
              <a:ext uri="{FF2B5EF4-FFF2-40B4-BE49-F238E27FC236}">
                <a16:creationId xmlns:a16="http://schemas.microsoft.com/office/drawing/2014/main" id="{1489D6EE-F16D-1B5F-B07D-087949BB7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0034" y="2391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000"/>
    </mc:Choice>
    <mc:Fallback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172</TotalTime>
  <Words>170</Words>
  <Application>Microsoft Macintosh PowerPoint</Application>
  <PresentationFormat>Widescreen</PresentationFormat>
  <Paragraphs>22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Internet of Vehicles (IoV) Network Packet Analysis (NPA) for Intrusion Detection Systems (IDS) </vt:lpstr>
      <vt:lpstr>Content </vt:lpstr>
      <vt:lpstr>Section 1: use case</vt:lpstr>
      <vt:lpstr>Section 1: use case</vt:lpstr>
      <vt:lpstr>SECTION 2: DATASET</vt:lpstr>
      <vt:lpstr>Section 2: data Quality</vt:lpstr>
      <vt:lpstr>Section 2: data exploration</vt:lpstr>
      <vt:lpstr>SECTION 2: DATA VISUALIZATION</vt:lpstr>
      <vt:lpstr>sECTION 3: FEATURE ENGINEERING – lOGISTIC REGRESSION</vt:lpstr>
      <vt:lpstr>sECTION 3: FEATURE ENGINEERING – aNOMALY DETECTOR</vt:lpstr>
      <vt:lpstr>sECTION 4: lOGISTIC REGRESSION</vt:lpstr>
      <vt:lpstr>Section 4: Anomaly detector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Vehicles (IoV) Network Packet Analysis (NPA) for Intrusion Detection Systems (IDS) </dc:title>
  <dc:creator>Syed Ali</dc:creator>
  <cp:lastModifiedBy>Syed Ali</cp:lastModifiedBy>
  <cp:revision>2</cp:revision>
  <dcterms:created xsi:type="dcterms:W3CDTF">2024-02-25T22:31:24Z</dcterms:created>
  <dcterms:modified xsi:type="dcterms:W3CDTF">2024-02-26T01:24:23Z</dcterms:modified>
</cp:coreProperties>
</file>